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43EA304-44CF-47E5-8D2E-952477550FCC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C7FC10-F6C1-4CEF-9FDD-AB2B9F541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500043"/>
            <a:ext cx="7458100" cy="25717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воспитательной работы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2013-2014 учебный год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>
            <a:normAutofit fontScale="85000" lnSpcReduction="20000"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Зам.директора по ВР: </a:t>
            </a:r>
          </a:p>
          <a:p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Дементева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Б.А.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:\Documents and Settings\user-3\Рабочий стол\фото\школа\IMG_3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3357562"/>
            <a:ext cx="3929090" cy="3090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user-3\Мои документы\Мои рисунки\ФОТОГРАФИИ И ВИДЕО\DSCN83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2740822" cy="3654429"/>
          </a:xfrm>
          <a:prstGeom prst="rect">
            <a:avLst/>
          </a:prstGeom>
          <a:noFill/>
        </p:spPr>
      </p:pic>
      <p:pic>
        <p:nvPicPr>
          <p:cNvPr id="8195" name="Picture 3" descr="C:\Documents and Settings\user-3\Мои документы\Мои рисунки\ФОТОГРАФИИ И ВИДЕО\DSCN8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2854544" cy="3806824"/>
          </a:xfrm>
          <a:prstGeom prst="rect">
            <a:avLst/>
          </a:prstGeom>
          <a:noFill/>
        </p:spPr>
      </p:pic>
      <p:pic>
        <p:nvPicPr>
          <p:cNvPr id="8196" name="Picture 4" descr="C:\Documents and Settings\user-3\Мои документы\Мои рисунки\ФОТОГРАФИИ И ВИДЕО\DSCN83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0976" y="3500438"/>
            <a:ext cx="4477649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«Голоса войны минувшей»</a:t>
            </a:r>
            <a:endParaRPr lang="ru-RU" dirty="0"/>
          </a:p>
        </p:txBody>
      </p:sp>
      <p:pic>
        <p:nvPicPr>
          <p:cNvPr id="9218" name="Picture 2" descr="C:\Documents and Settings\user-3\Рабочий стол\Новая папка\DSCN84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924834" cy="2943626"/>
          </a:xfrm>
          <a:prstGeom prst="rect">
            <a:avLst/>
          </a:prstGeom>
          <a:noFill/>
        </p:spPr>
      </p:pic>
      <p:pic>
        <p:nvPicPr>
          <p:cNvPr id="9219" name="Picture 3" descr="C:\Documents and Settings\user-3\Рабочий стол\Новая папка\DSCN8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14423"/>
            <a:ext cx="3855396" cy="2890966"/>
          </a:xfrm>
          <a:prstGeom prst="rect">
            <a:avLst/>
          </a:prstGeom>
          <a:noFill/>
        </p:spPr>
      </p:pic>
      <p:pic>
        <p:nvPicPr>
          <p:cNvPr id="9220" name="Picture 4" descr="C:\Documents and Settings\user-3\Рабочий стол\Новая папка\DSCN84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842752"/>
            <a:ext cx="4021138" cy="3015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 добрый путь!»</a:t>
            </a:r>
            <a:endParaRPr lang="ru-RU" dirty="0"/>
          </a:p>
        </p:txBody>
      </p:sp>
      <p:pic>
        <p:nvPicPr>
          <p:cNvPr id="10242" name="Picture 2" descr="C:\Documents and Settings\user-3\Мои документы\Мои рисунки\ФОТОГРАФИИ И ВИДЕО\DSCN85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857628"/>
            <a:ext cx="3714751" cy="2786063"/>
          </a:xfrm>
          <a:prstGeom prst="rect">
            <a:avLst/>
          </a:prstGeom>
          <a:noFill/>
        </p:spPr>
      </p:pic>
      <p:pic>
        <p:nvPicPr>
          <p:cNvPr id="10243" name="Picture 3" descr="C:\Documents and Settings\user-3\Мои документы\Мои рисунки\ФОТОГРАФИИ И ВИДЕО\DSCN8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14422"/>
            <a:ext cx="3950494" cy="2962275"/>
          </a:xfrm>
          <a:prstGeom prst="rect">
            <a:avLst/>
          </a:prstGeom>
          <a:noFill/>
        </p:spPr>
      </p:pic>
      <p:pic>
        <p:nvPicPr>
          <p:cNvPr id="10244" name="Picture 4" descr="C:\Documents and Settings\user-3\Мои документы\Мои рисунки\ФОТОГРАФИИ И ВИДЕО\DSCN8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74" y="1285860"/>
            <a:ext cx="3687722" cy="2765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Последний звонок</a:t>
            </a:r>
            <a:endParaRPr lang="ru-RU" dirty="0"/>
          </a:p>
        </p:txBody>
      </p:sp>
      <p:pic>
        <p:nvPicPr>
          <p:cNvPr id="11266" name="Picture 2" descr="C:\Documents and Settings\user-3\Мои документы\Мои рисунки\ФОТОГРАФИИ И ВИДЕО\DSCN86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3428992" cy="2571744"/>
          </a:xfrm>
          <a:prstGeom prst="rect">
            <a:avLst/>
          </a:prstGeom>
          <a:noFill/>
        </p:spPr>
      </p:pic>
      <p:pic>
        <p:nvPicPr>
          <p:cNvPr id="11267" name="Picture 3" descr="C:\Documents and Settings\user-3\Мои документы\Мои рисунки\ФОТОГРАФИИ И ВИДЕО\DSCN8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2643206" cy="3524983"/>
          </a:xfrm>
          <a:prstGeom prst="rect">
            <a:avLst/>
          </a:prstGeom>
          <a:noFill/>
        </p:spPr>
      </p:pic>
      <p:pic>
        <p:nvPicPr>
          <p:cNvPr id="11268" name="Picture 4" descr="C:\Documents and Settings\user-3\Рабочий стол\последний  звонок\DSCN85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357298"/>
            <a:ext cx="2997795" cy="2247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Международный день детского </a:t>
            </a:r>
            <a:br>
              <a:rPr lang="ru-RU" dirty="0" smtClean="0"/>
            </a:br>
            <a:r>
              <a:rPr lang="ru-RU" dirty="0" smtClean="0"/>
              <a:t>телефона доверия</a:t>
            </a:r>
            <a:endParaRPr lang="ru-RU" dirty="0"/>
          </a:p>
        </p:txBody>
      </p:sp>
      <p:pic>
        <p:nvPicPr>
          <p:cNvPr id="12290" name="Picture 2" descr="C:\Documents and Settings\user-3\Рабочий стол\телефон доверия\DSCN88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3839633" cy="2879725"/>
          </a:xfrm>
          <a:prstGeom prst="rect">
            <a:avLst/>
          </a:prstGeom>
          <a:noFill/>
        </p:spPr>
      </p:pic>
      <p:pic>
        <p:nvPicPr>
          <p:cNvPr id="12291" name="Picture 3" descr="C:\Documents and Settings\user-3\Рабочий стол\телефон доверия\DSCN8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43248"/>
            <a:ext cx="4522112" cy="3390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 образовательный форум </a:t>
            </a:r>
            <a:br>
              <a:rPr lang="ru-RU" dirty="0" smtClean="0"/>
            </a:br>
            <a:r>
              <a:rPr lang="ru-RU" dirty="0" smtClean="0"/>
              <a:t>«Найди свой путь к успеху!»</a:t>
            </a:r>
            <a:endParaRPr lang="ru-RU" dirty="0"/>
          </a:p>
        </p:txBody>
      </p:sp>
      <p:pic>
        <p:nvPicPr>
          <p:cNvPr id="13314" name="Picture 2" descr="C:\Documents and Settings\user-3\Рабочий стол\Форум\DSCN84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3853396" cy="2890047"/>
          </a:xfrm>
          <a:prstGeom prst="rect">
            <a:avLst/>
          </a:prstGeom>
          <a:noFill/>
        </p:spPr>
      </p:pic>
      <p:pic>
        <p:nvPicPr>
          <p:cNvPr id="13315" name="Picture 3" descr="C:\Documents and Settings\user-3\Рабочий стол\Форум\DSCN8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161755"/>
            <a:ext cx="4306890" cy="3229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Танцевальные кружки</a:t>
            </a:r>
            <a:endParaRPr lang="ru-RU" dirty="0"/>
          </a:p>
        </p:txBody>
      </p:sp>
      <p:pic>
        <p:nvPicPr>
          <p:cNvPr id="4" name="Picture 2" descr="C:\Documents and Settings\user-3\Мои документы\Мои рисунки\ФОТОГРАФИИ И ВИДЕО\DSCN76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286280" cy="3214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572140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«Веснушки»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2285992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«Каблучок»</a:t>
            </a:r>
          </a:p>
        </p:txBody>
      </p:sp>
      <p:pic>
        <p:nvPicPr>
          <p:cNvPr id="16386" name="Picture 2" descr="C:\Documents and Settings\user-3\Мои документы\сайт героико-патриотич\23 февраля\DSCN76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429000"/>
            <a:ext cx="4141033" cy="3105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«Вокальный кружок</a:t>
            </a:r>
            <a:br>
              <a:rPr lang="ru-RU" dirty="0" smtClean="0"/>
            </a:br>
            <a:r>
              <a:rPr lang="ru-RU" dirty="0" smtClean="0"/>
              <a:t> «Веселые нотки»</a:t>
            </a:r>
            <a:endParaRPr lang="ru-RU" dirty="0"/>
          </a:p>
        </p:txBody>
      </p:sp>
      <p:pic>
        <p:nvPicPr>
          <p:cNvPr id="15362" name="Picture 2" descr="C:\Documents and Settings\user-3\Рабочий стол\Начальная школа\DSCN8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3786214" cy="2839661"/>
          </a:xfrm>
          <a:prstGeom prst="rect">
            <a:avLst/>
          </a:prstGeom>
          <a:noFill/>
        </p:spPr>
      </p:pic>
      <p:pic>
        <p:nvPicPr>
          <p:cNvPr id="15363" name="Picture 3" descr="C:\Documents and Settings\user-3\Мои документы\сайт героико-патриотич\8 марта\DSCN78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14686"/>
            <a:ext cx="4426841" cy="331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Выставки детского творчества</a:t>
            </a:r>
            <a:endParaRPr lang="ru-RU" dirty="0"/>
          </a:p>
        </p:txBody>
      </p:sp>
      <p:pic>
        <p:nvPicPr>
          <p:cNvPr id="17410" name="Picture 2" descr="C:\Documents and Settings\user-3\Рабочий стол\последний  звонок\DSCN86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500462" cy="2625347"/>
          </a:xfrm>
          <a:prstGeom prst="rect">
            <a:avLst/>
          </a:prstGeom>
          <a:noFill/>
        </p:spPr>
      </p:pic>
      <p:pic>
        <p:nvPicPr>
          <p:cNvPr id="17411" name="Picture 3" descr="C:\Documents and Settings\user-3\Рабочий стол\последний  звонок\DSCN86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502278"/>
            <a:ext cx="2516286" cy="3355722"/>
          </a:xfrm>
          <a:prstGeom prst="rect">
            <a:avLst/>
          </a:prstGeom>
          <a:noFill/>
        </p:spPr>
      </p:pic>
      <p:pic>
        <p:nvPicPr>
          <p:cNvPr id="17412" name="Picture 4" descr="C:\Documents and Settings\user-3\Рабочий стол\последний  звонок\DSCN86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726" y="1214422"/>
            <a:ext cx="3620252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Нравственно-правовое воспитание</a:t>
            </a:r>
            <a:endParaRPr lang="ru-RU" dirty="0"/>
          </a:p>
        </p:txBody>
      </p:sp>
      <p:pic>
        <p:nvPicPr>
          <p:cNvPr id="18434" name="Picture 2" descr="C:\Documents and Settings\user-3\Мои документы\сайт героико-патриотич\встреча с сотрудниками ОВД\DSCN81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4067710" cy="3050783"/>
          </a:xfrm>
          <a:prstGeom prst="rect">
            <a:avLst/>
          </a:prstGeom>
          <a:noFill/>
        </p:spPr>
      </p:pic>
      <p:pic>
        <p:nvPicPr>
          <p:cNvPr id="18435" name="Picture 3" descr="C:\Documents and Settings\user-3\Мои документы\сайт героико-патриотич\встреча с сотрудниками ОВД\DSCN8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429000"/>
            <a:ext cx="4236301" cy="3176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Цель воспитательной работы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2013 – 2014 учебном году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055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 algn="just">
              <a:buNone/>
            </a:pPr>
            <a:r>
              <a:rPr lang="ru-RU" sz="3200" dirty="0" smtClean="0"/>
              <a:t>    развитие личности воспитанников, способной успешной социализации в общество, обладающей социальной активностью, воспитание социально компетентной личности, способной к самореализации и активной адаптации.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Противопожарная безопасность</a:t>
            </a:r>
            <a:endParaRPr lang="ru-RU" dirty="0"/>
          </a:p>
        </p:txBody>
      </p:sp>
      <p:pic>
        <p:nvPicPr>
          <p:cNvPr id="19458" name="Picture 2" descr="C:\Documents and Settings\user-3\Мои документы\Мои рисунки\ФОТОГРАФИИ И ВИДЕО\DSCN75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142985"/>
            <a:ext cx="3929089" cy="2946817"/>
          </a:xfrm>
          <a:prstGeom prst="rect">
            <a:avLst/>
          </a:prstGeom>
          <a:noFill/>
        </p:spPr>
      </p:pic>
      <p:pic>
        <p:nvPicPr>
          <p:cNvPr id="19459" name="Picture 3" descr="C:\Documents and Settings\user-3\Мои документы\Мои рисунки\ФОТОГРАФИИ И ВИДЕО\DSCN75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638" y="1142984"/>
            <a:ext cx="3855224" cy="2890837"/>
          </a:xfrm>
          <a:prstGeom prst="rect">
            <a:avLst/>
          </a:prstGeom>
          <a:noFill/>
        </p:spPr>
      </p:pic>
      <p:pic>
        <p:nvPicPr>
          <p:cNvPr id="19460" name="Picture 4" descr="C:\Documents and Settings\user-3\Мои документы\Мои рисунки\ФОТОГРАФИИ И ВИДЕО\DSCN75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929066"/>
            <a:ext cx="3595512" cy="2696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Picture 3" descr="C:\Documents and Settings\user-3\Мои документы\Мои рисунки\ФОТОГРАФИИ И ВИДЕО\DSCN7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267632" cy="4357718"/>
          </a:xfrm>
          <a:prstGeom prst="rect">
            <a:avLst/>
          </a:prstGeom>
          <a:noFill/>
        </p:spPr>
      </p:pic>
      <p:pic>
        <p:nvPicPr>
          <p:cNvPr id="20484" name="Picture 4" descr="C:\Documents and Settings\user-3\Мои документы\Мои рисунки\ФОТОГРАФИИ И ВИДЕО\DSCN7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71809"/>
            <a:ext cx="4643470" cy="348190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</a:t>
            </a:r>
            <a:r>
              <a:rPr lang="en-US" dirty="0" smtClean="0"/>
              <a:t>I</a:t>
            </a:r>
            <a:r>
              <a:rPr lang="ru-RU" dirty="0" smtClean="0"/>
              <a:t> место </a:t>
            </a:r>
          </a:p>
          <a:p>
            <a:r>
              <a:rPr lang="ru-RU" dirty="0" smtClean="0"/>
              <a:t>                                          </a:t>
            </a:r>
            <a:r>
              <a:rPr lang="ru-RU" dirty="0" err="1" smtClean="0"/>
              <a:t>Досковский</a:t>
            </a:r>
            <a:r>
              <a:rPr lang="ru-RU" dirty="0" smtClean="0"/>
              <a:t> Антон</a:t>
            </a:r>
          </a:p>
          <a:p>
            <a:endParaRPr lang="ru-RU" dirty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857224" y="0"/>
            <a:ext cx="269965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Тадевасян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Гаяне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-3\Мои документы\Мои рисунки\ФОТОГРАФИИ И ВИДЕО\DSCN76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089" y="500042"/>
            <a:ext cx="4191029" cy="3143272"/>
          </a:xfrm>
          <a:prstGeom prst="rect">
            <a:avLst/>
          </a:prstGeom>
          <a:noFill/>
        </p:spPr>
      </p:pic>
      <p:pic>
        <p:nvPicPr>
          <p:cNvPr id="21506" name="Picture 2" descr="C:\Documents and Settings\user-3\Мои документы\Мои рисунки\ФОТОГРАФИИ И ВИДЕО\DSCN7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239" y="3286124"/>
            <a:ext cx="4471848" cy="3353213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81992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Ефимова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Ульяна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42116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Шуленина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Надежда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Малая Олимпиада</a:t>
            </a:r>
            <a:endParaRPr lang="ru-RU" dirty="0"/>
          </a:p>
        </p:txBody>
      </p:sp>
      <p:pic>
        <p:nvPicPr>
          <p:cNvPr id="36866" name="Picture 2" descr="C:\Documents and Settings\user-3\Мои документы\Мои рисунки\олимпиада\олимпиада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500174"/>
            <a:ext cx="3786214" cy="2839661"/>
          </a:xfrm>
          <a:prstGeom prst="rect">
            <a:avLst/>
          </a:prstGeom>
          <a:noFill/>
        </p:spPr>
      </p:pic>
      <p:pic>
        <p:nvPicPr>
          <p:cNvPr id="36867" name="Picture 3" descr="C:\Documents and Settings\user-3\Мои документы\Мои рисунки\олимпиада\олимпиада 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3498548" cy="4665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Спартакиада для детей</a:t>
            </a:r>
            <a:br>
              <a:rPr lang="ru-RU" dirty="0" smtClean="0"/>
            </a:br>
            <a:r>
              <a:rPr lang="ru-RU" dirty="0" smtClean="0"/>
              <a:t>с ограниченными возможностями здоровья</a:t>
            </a:r>
            <a:endParaRPr lang="ru-RU" dirty="0"/>
          </a:p>
        </p:txBody>
      </p:sp>
      <p:pic>
        <p:nvPicPr>
          <p:cNvPr id="37890" name="Picture 2" descr="C:\Documents and Settings\user-3\Мои документы\Мои рисунки\фото 2013\фото 2013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1"/>
            <a:ext cx="3643338" cy="2732504"/>
          </a:xfrm>
          <a:prstGeom prst="rect">
            <a:avLst/>
          </a:prstGeom>
          <a:noFill/>
        </p:spPr>
      </p:pic>
      <p:pic>
        <p:nvPicPr>
          <p:cNvPr id="37891" name="Picture 3" descr="C:\Documents and Settings\user-3\Мои документы\Мои рисунки\фото 2013\фото 2013 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14488"/>
            <a:ext cx="3569414" cy="2676523"/>
          </a:xfrm>
          <a:prstGeom prst="rect">
            <a:avLst/>
          </a:prstGeom>
          <a:noFill/>
        </p:spPr>
      </p:pic>
      <p:pic>
        <p:nvPicPr>
          <p:cNvPr id="37892" name="Picture 4" descr="C:\Documents and Settings\user-3\Мои документы\Мои рисунки\фото 2013\фото 2013 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000504"/>
            <a:ext cx="3425745" cy="2568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Соревнования по волейболу</a:t>
            </a:r>
            <a:endParaRPr lang="ru-RU" dirty="0"/>
          </a:p>
        </p:txBody>
      </p:sp>
      <p:pic>
        <p:nvPicPr>
          <p:cNvPr id="38914" name="Picture 2" descr="C:\Documents and Settings\user-3\Рабочий стол\Малые Родники\DSCN85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429000"/>
            <a:ext cx="2408639" cy="3211519"/>
          </a:xfrm>
          <a:prstGeom prst="rect">
            <a:avLst/>
          </a:prstGeom>
          <a:noFill/>
        </p:spPr>
      </p:pic>
      <p:pic>
        <p:nvPicPr>
          <p:cNvPr id="38915" name="Picture 3" descr="C:\Documents and Settings\user-3\Рабочий стол\Малые Родники\DSCN85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3521104" cy="2640298"/>
          </a:xfrm>
          <a:prstGeom prst="rect">
            <a:avLst/>
          </a:prstGeom>
          <a:noFill/>
        </p:spPr>
      </p:pic>
      <p:pic>
        <p:nvPicPr>
          <p:cNvPr id="38916" name="Picture 4" descr="C:\Documents and Settings\user-3\Рабочий стол\Малые Родники\DSCN85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142984"/>
            <a:ext cx="3569414" cy="2676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Спортивно-массовая работа</a:t>
            </a:r>
            <a:endParaRPr lang="ru-RU" dirty="0"/>
          </a:p>
        </p:txBody>
      </p:sp>
      <p:pic>
        <p:nvPicPr>
          <p:cNvPr id="39938" name="Picture 2" descr="C:\Documents and Settings\user-3\Рабочий стол\Сергей Петрович\DSCN83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285861"/>
            <a:ext cx="4000528" cy="3000396"/>
          </a:xfrm>
          <a:prstGeom prst="rect">
            <a:avLst/>
          </a:prstGeom>
          <a:noFill/>
        </p:spPr>
      </p:pic>
      <p:pic>
        <p:nvPicPr>
          <p:cNvPr id="39939" name="Picture 3" descr="C:\Documents and Settings\user-3\Рабочий стол\Сергей Петрович\DSCN8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128" y="3143248"/>
            <a:ext cx="4331572" cy="3248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Documents and Settings\user-3\Рабочий стол\Сергей Петрович\DSCN83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714776" cy="2786082"/>
          </a:xfrm>
          <a:prstGeom prst="rect">
            <a:avLst/>
          </a:prstGeom>
          <a:noFill/>
        </p:spPr>
      </p:pic>
      <p:pic>
        <p:nvPicPr>
          <p:cNvPr id="40963" name="Picture 3" descr="C:\Documents and Settings\user-3\Рабочий стол\Сергей Петрович\DSCN8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28"/>
            <a:ext cx="3664684" cy="2747961"/>
          </a:xfrm>
          <a:prstGeom prst="rect">
            <a:avLst/>
          </a:prstGeom>
          <a:noFill/>
        </p:spPr>
      </p:pic>
      <p:pic>
        <p:nvPicPr>
          <p:cNvPr id="40964" name="Picture 4" descr="C:\Documents and Settings\user-3\Рабочий стол\Сергей Петрович\DSCN83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786058"/>
            <a:ext cx="2908112" cy="3878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Диагностика уровня воспитанности обучающихся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1" y="1600200"/>
          <a:ext cx="9144002" cy="5189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97"/>
                <a:gridCol w="889007"/>
                <a:gridCol w="511198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9372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№ </a:t>
                      </a:r>
                      <a:r>
                        <a:rPr lang="ru-RU" b="1" dirty="0" err="1" smtClean="0"/>
                        <a:t>п.п</a:t>
                      </a:r>
                      <a:endParaRPr lang="ru-RU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Начальное звено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Среднее звено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Старшее звено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классы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Оценка по классам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Итоговая оценка</a:t>
                      </a:r>
                      <a:endParaRPr lang="ru-RU" b="1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2,4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Итог по школе</a:t>
                      </a:r>
                      <a:endParaRPr lang="ru-RU" b="1" dirty="0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2,5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диагностики уровня воспитанности за 3 года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71678"/>
          <a:ext cx="8229600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2011-2012 учебный год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2012-2013 учебный год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2013-2014 учебный год</a:t>
                      </a:r>
                      <a:endParaRPr lang="ru-RU" sz="2400" dirty="0"/>
                    </a:p>
                  </a:txBody>
                  <a:tcPr/>
                </a:tc>
              </a:tr>
              <a:tr h="110728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баллы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2,4 б. – средний уровень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2,4 б.</a:t>
                      </a:r>
                      <a:r>
                        <a:rPr lang="ru-RU" sz="2000" b="1" baseline="0" dirty="0" smtClean="0"/>
                        <a:t> – средний уровень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2,5 средний уровень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F:\грамоты\2014-05-28 1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918435" cy="3576279"/>
          </a:xfrm>
          <a:prstGeom prst="rect">
            <a:avLst/>
          </a:prstGeom>
          <a:noFill/>
        </p:spPr>
      </p:pic>
      <p:pic>
        <p:nvPicPr>
          <p:cNvPr id="3076" name="Picture 4" descr="F:\грамоты\2014-05-28 2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14488"/>
            <a:ext cx="3532392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«И вовсе Вы не старые…»</a:t>
            </a:r>
            <a:endParaRPr lang="ru-RU" dirty="0"/>
          </a:p>
        </p:txBody>
      </p:sp>
      <p:pic>
        <p:nvPicPr>
          <p:cNvPr id="1026" name="Picture 2" descr="C:\Documents and Settings\user-3\Мои документы\сайт героико-патриотич\день пожилого человека\день пожилого человека 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929066"/>
            <a:ext cx="3714776" cy="2786082"/>
          </a:xfrm>
          <a:prstGeom prst="rect">
            <a:avLst/>
          </a:prstGeom>
          <a:noFill/>
        </p:spPr>
      </p:pic>
      <p:pic>
        <p:nvPicPr>
          <p:cNvPr id="1027" name="Picture 3" descr="C:\Documents and Settings\user-3\Мои документы\сайт героико-патриотич\день пожилого человека\день пожилого человека 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85860"/>
            <a:ext cx="2956286" cy="2286016"/>
          </a:xfrm>
          <a:prstGeom prst="rect">
            <a:avLst/>
          </a:prstGeom>
          <a:noFill/>
        </p:spPr>
      </p:pic>
      <p:pic>
        <p:nvPicPr>
          <p:cNvPr id="1028" name="Picture 4" descr="C:\Documents and Settings\user-3\Мои документы\сайт героико-патриотич\день пожилого человека\день пожилого человека 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14422"/>
            <a:ext cx="333377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dirty="0" smtClean="0"/>
              <a:t>«Краски осени»</a:t>
            </a:r>
            <a:endParaRPr lang="ru-RU" dirty="0"/>
          </a:p>
        </p:txBody>
      </p:sp>
      <p:pic>
        <p:nvPicPr>
          <p:cNvPr id="2050" name="Picture 2" descr="C:\Documents and Settings\user-3\Мои документы\Мои рисунки\фото 2013\фото 2013 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872445" cy="2904334"/>
          </a:xfrm>
          <a:prstGeom prst="rect">
            <a:avLst/>
          </a:prstGeom>
          <a:noFill/>
        </p:spPr>
      </p:pic>
      <p:pic>
        <p:nvPicPr>
          <p:cNvPr id="2051" name="Picture 3" descr="C:\Documents and Settings\user-3\Мои документы\Мои рисунки\фото 2013\фото 2013 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027706"/>
            <a:ext cx="2122294" cy="2830294"/>
          </a:xfrm>
          <a:prstGeom prst="rect">
            <a:avLst/>
          </a:prstGeom>
          <a:noFill/>
        </p:spPr>
      </p:pic>
      <p:pic>
        <p:nvPicPr>
          <p:cNvPr id="2052" name="Picture 4" descr="C:\Documents and Settings\user-3\Мои документы\Мои рисунки\фото 2013\фото 2013 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59855"/>
            <a:ext cx="3998329" cy="2998145"/>
          </a:xfrm>
          <a:prstGeom prst="rect">
            <a:avLst/>
          </a:prstGeom>
          <a:noFill/>
        </p:spPr>
      </p:pic>
      <p:pic>
        <p:nvPicPr>
          <p:cNvPr id="2053" name="Picture 5" descr="C:\Documents and Settings\user-3\Мои документы\Мои рисунки\фото 2013\фото 2013 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071546"/>
            <a:ext cx="2000264" cy="2667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«АФГАНИСТАН-ЖИВАЯ ПАМЯТЬ»</a:t>
            </a:r>
            <a:endParaRPr lang="ru-RU" dirty="0"/>
          </a:p>
        </p:txBody>
      </p:sp>
      <p:pic>
        <p:nvPicPr>
          <p:cNvPr id="4098" name="Picture 2" descr="C:\Documents and Settings\user-3\Мои документы\сайт героико-патриотич\афган\DSCN76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3500462" cy="2625347"/>
          </a:xfrm>
          <a:prstGeom prst="rect">
            <a:avLst/>
          </a:prstGeom>
          <a:noFill/>
        </p:spPr>
      </p:pic>
      <p:pic>
        <p:nvPicPr>
          <p:cNvPr id="4099" name="Picture 3" descr="C:\Documents and Settings\user-3\Мои документы\сайт героико-патриотич\афган\DSCN7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85860"/>
            <a:ext cx="3521980" cy="2640955"/>
          </a:xfrm>
          <a:prstGeom prst="rect">
            <a:avLst/>
          </a:prstGeom>
          <a:noFill/>
        </p:spPr>
      </p:pic>
      <p:pic>
        <p:nvPicPr>
          <p:cNvPr id="4100" name="Picture 4" descr="C:\Documents and Settings\user-3\Мои документы\сайт героико-патриотич\афган\DSCN76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908780"/>
            <a:ext cx="3643338" cy="2731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«Если бы парни всей Земли»</a:t>
            </a:r>
            <a:endParaRPr lang="ru-RU" dirty="0"/>
          </a:p>
        </p:txBody>
      </p:sp>
      <p:pic>
        <p:nvPicPr>
          <p:cNvPr id="5122" name="Picture 2" descr="C:\Documents and Settings\user-3\Мои документы\Мои рисунки\ФОТОГРАФИИ И ВИДЕО\DSCN7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143380"/>
            <a:ext cx="3429024" cy="2571768"/>
          </a:xfrm>
          <a:prstGeom prst="rect">
            <a:avLst/>
          </a:prstGeom>
          <a:noFill/>
        </p:spPr>
      </p:pic>
      <p:pic>
        <p:nvPicPr>
          <p:cNvPr id="5123" name="Picture 3" descr="C:\Documents and Settings\user-3\Мои документы\Мои рисунки\ФОТОГРАФИИ И ВИДЕО\DSCN76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40" y="1285860"/>
            <a:ext cx="3307610" cy="2480209"/>
          </a:xfrm>
          <a:prstGeom prst="rect">
            <a:avLst/>
          </a:prstGeom>
          <a:noFill/>
        </p:spPr>
      </p:pic>
      <p:pic>
        <p:nvPicPr>
          <p:cNvPr id="5124" name="Picture 4" descr="C:\Documents and Settings\user-3\Мои документы\Мои рисунки\ФОТОГРАФИИ И ВИДЕО\DSCN76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285860"/>
            <a:ext cx="342971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 МАРТА</a:t>
            </a:r>
            <a:endParaRPr lang="ru-RU" dirty="0"/>
          </a:p>
        </p:txBody>
      </p:sp>
      <p:pic>
        <p:nvPicPr>
          <p:cNvPr id="6146" name="Picture 2" descr="C:\Documents and Settings\user-3\Мои документы\Мои рисунки\ФОТОГРАФИИ И ВИДЕО\DSCN78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32282"/>
            <a:ext cx="3595712" cy="2696784"/>
          </a:xfrm>
          <a:prstGeom prst="rect">
            <a:avLst/>
          </a:prstGeom>
          <a:noFill/>
        </p:spPr>
      </p:pic>
      <p:pic>
        <p:nvPicPr>
          <p:cNvPr id="6147" name="Picture 3" descr="C:\Documents and Settings\user-3\Мои документы\Мои рисунки\ФОТОГРАФИИ И ВИДЕО\DSCN78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3524982" cy="2643206"/>
          </a:xfrm>
          <a:prstGeom prst="rect">
            <a:avLst/>
          </a:prstGeom>
          <a:noFill/>
        </p:spPr>
      </p:pic>
      <p:pic>
        <p:nvPicPr>
          <p:cNvPr id="6151" name="Picture 7" descr="C:\Documents and Settings\user-3\Мои документы\сайт героико-патриотич\8 марта\DSCN7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000504"/>
            <a:ext cx="3524983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«Звездный дождь»</a:t>
            </a:r>
            <a:endParaRPr lang="ru-RU" dirty="0"/>
          </a:p>
        </p:txBody>
      </p:sp>
      <p:pic>
        <p:nvPicPr>
          <p:cNvPr id="7170" name="Picture 2" descr="C:\Documents and Settings\user-3\Мои документы\Мои рисунки\ФОТОГРАФИИ И ВИДЕО\DSCN8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2856314" cy="3808419"/>
          </a:xfrm>
          <a:prstGeom prst="rect">
            <a:avLst/>
          </a:prstGeom>
          <a:noFill/>
        </p:spPr>
      </p:pic>
      <p:pic>
        <p:nvPicPr>
          <p:cNvPr id="7171" name="Picture 3" descr="C:\Documents and Settings\user-3\Мои документы\Мои рисунки\ФОТОГРАФИИ И ВИДЕО\DSCN8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214422"/>
            <a:ext cx="2783831" cy="3712521"/>
          </a:xfrm>
          <a:prstGeom prst="rect">
            <a:avLst/>
          </a:prstGeom>
          <a:noFill/>
        </p:spPr>
      </p:pic>
      <p:pic>
        <p:nvPicPr>
          <p:cNvPr id="7172" name="Picture 4" descr="C:\Documents and Settings\user-3\Мои документы\Мои рисунки\ФОТОГРАФИИ И ВИДЕО\DSCN8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000504"/>
            <a:ext cx="3810760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373</TotalTime>
  <Words>207</Words>
  <Application>Microsoft Office PowerPoint</Application>
  <PresentationFormat>Экран (4:3)</PresentationFormat>
  <Paragraphs>133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Анализ воспитательной работы  2013-2014 учебный год</vt:lpstr>
      <vt:lpstr>Цель воспитательной работы   в 2013 – 2014 учебном году </vt:lpstr>
      <vt:lpstr>Слайд 3</vt:lpstr>
      <vt:lpstr>«И вовсе Вы не старые…»</vt:lpstr>
      <vt:lpstr>«Краски осени»</vt:lpstr>
      <vt:lpstr>«АФГАНИСТАН-ЖИВАЯ ПАМЯТЬ»</vt:lpstr>
      <vt:lpstr>«Если бы парни всей Земли»</vt:lpstr>
      <vt:lpstr>8 МАРТА</vt:lpstr>
      <vt:lpstr>«Звездный дождь»</vt:lpstr>
      <vt:lpstr>Слайд 10</vt:lpstr>
      <vt:lpstr>«Голоса войны минувшей»</vt:lpstr>
      <vt:lpstr>«В добрый путь!»</vt:lpstr>
      <vt:lpstr>Последний звонок</vt:lpstr>
      <vt:lpstr>Международный день детского  телефона доверия</vt:lpstr>
      <vt:lpstr>I образовательный форум  «Найди свой путь к успеху!»</vt:lpstr>
      <vt:lpstr>Танцевальные кружки</vt:lpstr>
      <vt:lpstr>«Вокальный кружок  «Веселые нотки»</vt:lpstr>
      <vt:lpstr>Выставки детского творчества</vt:lpstr>
      <vt:lpstr>Нравственно-правовое воспитание</vt:lpstr>
      <vt:lpstr>Противопожарная безопасность</vt:lpstr>
      <vt:lpstr>Слайд 21</vt:lpstr>
      <vt:lpstr>Слайд 22</vt:lpstr>
      <vt:lpstr>Малая Олимпиада</vt:lpstr>
      <vt:lpstr>Спартакиада для детей с ограниченными возможностями здоровья</vt:lpstr>
      <vt:lpstr>Соревнования по волейболу</vt:lpstr>
      <vt:lpstr>Спортивно-массовая работа</vt:lpstr>
      <vt:lpstr>Слайд 27</vt:lpstr>
      <vt:lpstr>Диагностика уровня воспитанности обучающихся</vt:lpstr>
      <vt:lpstr>Результаты диагностики уровня воспитанности за 3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воспитательной работы  2013-2014 учебный год</dc:title>
  <dc:creator>user3</dc:creator>
  <cp:lastModifiedBy>user3</cp:lastModifiedBy>
  <cp:revision>38</cp:revision>
  <dcterms:created xsi:type="dcterms:W3CDTF">2014-05-28T07:30:20Z</dcterms:created>
  <dcterms:modified xsi:type="dcterms:W3CDTF">2014-05-29T10:22:37Z</dcterms:modified>
</cp:coreProperties>
</file>