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86" r:id="rId4"/>
    <p:sldId id="287" r:id="rId5"/>
    <p:sldId id="288" r:id="rId6"/>
    <p:sldId id="25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89" r:id="rId16"/>
    <p:sldId id="271" r:id="rId17"/>
    <p:sldId id="272" r:id="rId18"/>
    <p:sldId id="274" r:id="rId19"/>
    <p:sldId id="290" r:id="rId20"/>
    <p:sldId id="275" r:id="rId21"/>
    <p:sldId id="276" r:id="rId22"/>
    <p:sldId id="277" r:id="rId23"/>
    <p:sldId id="278" r:id="rId24"/>
    <p:sldId id="281" r:id="rId25"/>
    <p:sldId id="291" r:id="rId26"/>
    <p:sldId id="284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6600"/>
    <a:srgbClr val="009900"/>
    <a:srgbClr val="FF00FF"/>
    <a:srgbClr val="3366FF"/>
    <a:srgbClr val="FF3300"/>
    <a:srgbClr val="B70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59A1F-A1B1-41B4-AA1F-6EB7397A390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4;&#1077;&#1088;&#1072;\Desktop\&#1042;&#1086;&#1087;&#1088;&#1086;&#1089;%20&#1085;&#1072;%20&#1079;&#1072;&#1089;&#1099;&#1087;&#1082;&#1091;\&#1050;&#1072;&#1088;&#1091;&#1089;&#1077;&#1083;&#1100;_-_&#1042;&#1086;&#1087;&#1088;&#1086;&#1089;_&#1085;&#1072;_&#1079;&#1072;&#1089;&#1099;&#1087;&#1082;&#1091;_(1_58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4;&#1077;&#1088;&#1072;\Desktop\&#1042;&#1086;&#1087;&#1088;&#1086;&#1089;%20&#1085;&#1072;%20&#1079;&#1072;&#1089;&#1099;&#1087;&#1082;&#1091;\&#1050;&#1072;&#1088;&#1091;&#1089;&#1077;&#1083;&#1100;_-_&#1042;&#1086;&#1087;&#1088;&#1086;&#1089;_&#1085;&#1072;_&#1079;&#1072;&#1089;&#1099;&#1087;&#1082;&#1091;_(1_58).mp3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720079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265088"/>
            <a:ext cx="9753600" cy="738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арусель_-_Вопрос_на_засыпку_(1_58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Футболист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Боксер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Шахматист</a:t>
            </a:r>
          </a:p>
          <a:p>
            <a:pPr>
              <a:buNone/>
            </a:pP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Белорыбица</a:t>
            </a:r>
          </a:p>
          <a:p>
            <a:pPr>
              <a:buNone/>
            </a:pPr>
            <a:r>
              <a:rPr lang="ru-RU" sz="4400" dirty="0" smtClean="0"/>
              <a:t>Белоручка</a:t>
            </a:r>
          </a:p>
          <a:p>
            <a:pPr>
              <a:buNone/>
            </a:pPr>
            <a:r>
              <a:rPr lang="ru-RU" sz="4400" dirty="0" smtClean="0"/>
              <a:t>Беллетрист</a:t>
            </a:r>
          </a:p>
          <a:p>
            <a:pPr>
              <a:buNone/>
            </a:pPr>
            <a:endParaRPr lang="ru-RU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B70996"/>
                </a:solidFill>
              </a:rPr>
              <a:t>Раунд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C000"/>
                </a:solidFill>
              </a:rPr>
              <a:t>«Переменка»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B70996"/>
                </a:solidFill>
              </a:rPr>
              <a:t>Раунд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C000"/>
                </a:solidFill>
              </a:rPr>
              <a:t>«Культпоход»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2582858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Озеро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Очаг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festival.1september.ru/articles/628341/img5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643314"/>
            <a:ext cx="26479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8229600" cy="4857784"/>
          </a:xfrm>
        </p:spPr>
        <p:txBody>
          <a:bodyPr>
            <a:no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Манной кашей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Окрошкой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Рассольником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горшочек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воздушный шарик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хвост</a:t>
            </a:r>
          </a:p>
          <a:p>
            <a:pPr>
              <a:buNone/>
            </a:pP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таблеткой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пирожком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яблоком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853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B70996"/>
                </a:solidFill>
              </a:rPr>
              <a:t>Раунд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C000"/>
                </a:solidFill>
              </a:rPr>
              <a:t>«Большая карта»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Ночью солнце отдыхает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Земля вращается вокруг своей оси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Тучи  закрывают солнце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08012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B70996"/>
                </a:solidFill>
              </a:rPr>
              <a:t>Раунд</a:t>
            </a:r>
            <a:r>
              <a:rPr lang="ru-RU" sz="9600" b="1" dirty="0" smtClean="0">
                <a:solidFill>
                  <a:srgbClr val="FFC000"/>
                </a:solidFill>
              </a:rPr>
              <a:t/>
            </a:r>
            <a:br>
              <a:rPr lang="ru-RU" sz="9600" b="1" dirty="0" smtClean="0">
                <a:solidFill>
                  <a:srgbClr val="FFC000"/>
                </a:solidFill>
              </a:rPr>
            </a:br>
            <a:r>
              <a:rPr lang="ru-RU" sz="9600" b="1" dirty="0" smtClean="0">
                <a:solidFill>
                  <a:srgbClr val="FFC000"/>
                </a:solidFill>
              </a:rPr>
              <a:t>«Живой мир»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 декабря</a:t>
            </a:r>
          </a:p>
          <a:p>
            <a:pPr lvl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 сентября</a:t>
            </a:r>
          </a:p>
          <a:p>
            <a:pPr lvl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 марта</a:t>
            </a:r>
          </a:p>
          <a:p>
            <a:pPr>
              <a:buNone/>
            </a:pPr>
            <a:endParaRPr lang="ru-RU" sz="4400" b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да, правда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нет, грач вообще не улетает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осенью на юг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первая птица, прилетевшая с юга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эта ласточка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солнце улыбается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тает снег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ручьи высохли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FF"/>
                </a:solidFill>
              </a:rPr>
              <a:t>Раунд 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C000"/>
                </a:solidFill>
              </a:rPr>
              <a:t>«Физкульт - привет»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FF"/>
                </a:solidFill>
              </a:rPr>
              <a:t>Раунд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C000"/>
                </a:solidFill>
              </a:rPr>
              <a:t>«Спецзадание»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Зимой</a:t>
            </a:r>
          </a:p>
          <a:p>
            <a:pPr lvl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Весной</a:t>
            </a:r>
          </a:p>
          <a:p>
            <a:pPr lvl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Летом</a:t>
            </a:r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91880" y="620688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  </a:t>
            </a:r>
            <a:endParaRPr lang="ru-RU" sz="4400" b="1" dirty="0">
              <a:solidFill>
                <a:srgbClr val="990099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741682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65088"/>
            <a:ext cx="9753600" cy="738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арусель_-_Вопрос_на_засыпку_(1_58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Лиса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Медведь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Морская петрушка</a:t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Морская морковь</a:t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Морская капуста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229600" cy="2571768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Морская петрушка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Морская морковь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Морская капуста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Зовет на помощь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Закапывается в землю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Ложится на дно океана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festival.1september.ru/articles/628341/img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714752"/>
            <a:ext cx="29527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да, тюльпаны расцветают только когда тепло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да, тюльпаны расцветают ранней весной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нет, это хвойное дерево оно вообще не цветёт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только после еды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никогда не говорят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только тогда, когда их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спрашивают.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B70996"/>
                </a:solidFill>
              </a:rPr>
              <a:t>Раунд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C000"/>
                </a:solidFill>
              </a:rPr>
              <a:t>«Увлечение»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Зимой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Иногда осенью, иногда весной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Летом</a:t>
            </a:r>
          </a:p>
          <a:p>
            <a:pPr>
              <a:buNone/>
            </a:pP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4-17</Template>
  <TotalTime>313</TotalTime>
  <Words>141</Words>
  <Application>Microsoft Office PowerPoint</Application>
  <PresentationFormat>Экран (4:3)</PresentationFormat>
  <Paragraphs>60</Paragraphs>
  <Slides>27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4-17</vt:lpstr>
      <vt:lpstr>Презентация PowerPoint</vt:lpstr>
      <vt:lpstr>Раунд «Живой мир»</vt:lpstr>
      <vt:lpstr>Лиса Медведь Волк </vt:lpstr>
      <vt:lpstr>Морская петрушка Морская морковь Морская капуста </vt:lpstr>
      <vt:lpstr>Зовет на помощь Закапывается в землю Ложится на дно океана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Озеро Лес Очаг </vt:lpstr>
      <vt:lpstr>Манной кашей Окрошкой Рассольником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dc:description>http://aida.ucoz.ru</dc:description>
  <cp:lastModifiedBy>1</cp:lastModifiedBy>
  <cp:revision>39</cp:revision>
  <dcterms:created xsi:type="dcterms:W3CDTF">2012-05-23T14:02:40Z</dcterms:created>
  <dcterms:modified xsi:type="dcterms:W3CDTF">2014-03-10T04:52:32Z</dcterms:modified>
</cp:coreProperties>
</file>