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5" r:id="rId6"/>
    <p:sldId id="259" r:id="rId7"/>
    <p:sldId id="264" r:id="rId8"/>
    <p:sldId id="257" r:id="rId9"/>
    <p:sldId id="258" r:id="rId10"/>
    <p:sldId id="260" r:id="rId11"/>
    <p:sldId id="261" r:id="rId12"/>
    <p:sldId id="262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792DC87-6571-4E39-AC49-43FB8554C940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407A65A-82E5-4640-A314-A0EE93CCD2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kru.ru/uploads/posts/2013-07/1372856642_nachalka_714_auto_5_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99392"/>
            <a:ext cx="1159565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56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images.mytoys.com/intershoproot/eCS/Store/de/images/232/81/2328143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686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2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381879"/>
              </p:ext>
            </p:extLst>
          </p:nvPr>
        </p:nvGraphicFramePr>
        <p:xfrm>
          <a:off x="539552" y="628008"/>
          <a:ext cx="7884368" cy="2023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1092"/>
                <a:gridCol w="1971092"/>
                <a:gridCol w="1971092"/>
                <a:gridCol w="1971092"/>
              </a:tblGrid>
              <a:tr h="2023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</a:tr>
            </a:tbl>
          </a:graphicData>
        </a:graphic>
      </p:graphicFrame>
      <p:pic>
        <p:nvPicPr>
          <p:cNvPr id="9220" name="Picture 4" descr="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605" y="1070768"/>
            <a:ext cx="1846263" cy="113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 descr="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94977"/>
            <a:ext cx="1943100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56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46136"/>
            <a:ext cx="1679575" cy="158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л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628650"/>
            <a:ext cx="1143000" cy="20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576708"/>
              </p:ext>
            </p:extLst>
          </p:nvPr>
        </p:nvGraphicFramePr>
        <p:xfrm>
          <a:off x="611560" y="3356992"/>
          <a:ext cx="7848872" cy="2023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62218"/>
                <a:gridCol w="1962218"/>
                <a:gridCol w="1962218"/>
                <a:gridCol w="1962218"/>
              </a:tblGrid>
              <a:tr h="2023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</a:tr>
            </a:tbl>
          </a:graphicData>
        </a:graphic>
      </p:graphicFrame>
      <p:pic>
        <p:nvPicPr>
          <p:cNvPr id="9223" name="Picture 7" descr="rusm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287" y="3356992"/>
            <a:ext cx="1500187" cy="202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prod_2920_big_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79" y="3429221"/>
            <a:ext cx="1784350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taburetka-sobak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18"/>
          <a:stretch>
            <a:fillRect/>
          </a:stretch>
        </p:blipFill>
        <p:spPr bwMode="auto">
          <a:xfrm>
            <a:off x="6660232" y="3429221"/>
            <a:ext cx="1570038" cy="195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бьб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854" y="3429221"/>
            <a:ext cx="1603375" cy="195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2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98363"/>
              </p:ext>
            </p:extLst>
          </p:nvPr>
        </p:nvGraphicFramePr>
        <p:xfrm>
          <a:off x="611560" y="753889"/>
          <a:ext cx="7992888" cy="2023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98222"/>
                <a:gridCol w="1998222"/>
                <a:gridCol w="1998222"/>
                <a:gridCol w="1998222"/>
              </a:tblGrid>
              <a:tr h="2023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</a:tr>
            </a:tbl>
          </a:graphicData>
        </a:graphic>
      </p:graphicFrame>
      <p:pic>
        <p:nvPicPr>
          <p:cNvPr id="10242" name="Picture 2" descr="563f880c97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7" r="27441"/>
          <a:stretch>
            <a:fillRect/>
          </a:stretch>
        </p:blipFill>
        <p:spPr bwMode="auto">
          <a:xfrm>
            <a:off x="833644" y="815887"/>
            <a:ext cx="1465263" cy="188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436" y="761305"/>
            <a:ext cx="1643062" cy="196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шш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6" b="6102"/>
          <a:stretch>
            <a:fillRect/>
          </a:stretch>
        </p:blipFill>
        <p:spPr bwMode="auto">
          <a:xfrm>
            <a:off x="2811782" y="836712"/>
            <a:ext cx="1663700" cy="186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Picture 1" descr="im44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815887"/>
            <a:ext cx="1827212" cy="184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9825637"/>
              </p:ext>
            </p:extLst>
          </p:nvPr>
        </p:nvGraphicFramePr>
        <p:xfrm>
          <a:off x="611560" y="3784047"/>
          <a:ext cx="7947892" cy="202311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86973"/>
                <a:gridCol w="1986973"/>
                <a:gridCol w="1986973"/>
                <a:gridCol w="1986973"/>
              </a:tblGrid>
              <a:tr h="20231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111" marR="53111" marT="0" marB="0"/>
                </a:tc>
              </a:tr>
            </a:tbl>
          </a:graphicData>
        </a:graphic>
      </p:graphicFrame>
      <p:pic>
        <p:nvPicPr>
          <p:cNvPr id="10248" name="Picture 8" descr="TV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44" y="3926592"/>
            <a:ext cx="1768616" cy="1735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a000580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8" r="9650"/>
          <a:stretch>
            <a:fillRect/>
          </a:stretch>
        </p:blipFill>
        <p:spPr bwMode="auto">
          <a:xfrm>
            <a:off x="4715349" y="3989783"/>
            <a:ext cx="1793875" cy="163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soundstyle_strata_sr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682" y="3988706"/>
            <a:ext cx="1828800" cy="168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servan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096" y="3876674"/>
            <a:ext cx="1587500" cy="185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2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www.tema.ru/jj/puzzlus-re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246"/>
            <a:ext cx="9897288" cy="684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etskaya-veselaya_melodiy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76456" y="63980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28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рихожа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57"/>
            <a:ext cx="9410388" cy="706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90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0"/>
            <a:ext cx="10942155" cy="6834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90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ухня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32"/>
          <a:stretch/>
        </p:blipFill>
        <p:spPr bwMode="auto">
          <a:xfrm>
            <a:off x="-828600" y="-171400"/>
            <a:ext cx="10862982" cy="7105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190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0"/>
            <a:ext cx="101957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68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без мебел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02592"/>
            <a:ext cx="9461174" cy="7103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28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sz="6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600" b="1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М</a:t>
            </a:r>
            <a:r>
              <a:rPr lang="ru-RU" sz="6600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     </a:t>
            </a:r>
            <a:r>
              <a:rPr lang="ru-RU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6600" b="1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Е</a:t>
            </a:r>
            <a:endParaRPr lang="ru-RU" sz="6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Andalus" pitchFamily="18" charset="-78"/>
              </a:rPr>
              <a:t>В</a:t>
            </a:r>
            <a:r>
              <a:rPr lang="ru-RU" sz="6600" dirty="0" smtClean="0">
                <a:latin typeface="Times New Roman" pitchFamily="18" charset="0"/>
                <a:cs typeface="Andalus" pitchFamily="18" charset="-78"/>
              </a:rPr>
              <a:t>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6600" b="1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Е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6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Andalus" pitchFamily="18" charset="-78"/>
              </a:rPr>
              <a:t>А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6600" b="1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Л</a:t>
            </a:r>
            <a:endParaRPr lang="ru-RU" sz="6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Б</a:t>
            </a:r>
            <a:r>
              <a:rPr lang="ru-RU" sz="6600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    </a:t>
            </a:r>
            <a:r>
              <a:rPr lang="ru-RU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Andalus" pitchFamily="18" charset="-78"/>
              </a:rPr>
              <a:t>Р</a:t>
            </a:r>
            <a:r>
              <a:rPr lang="ru-RU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6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6600" b="1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Ь</a:t>
            </a:r>
            <a:r>
              <a:rPr lang="ru-RU" sz="6600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     </a:t>
            </a:r>
            <a:r>
              <a:rPr lang="ru-RU" sz="6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6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865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marL="0" indent="0" algn="ctr">
              <a:buNone/>
            </a:pPr>
            <a:r>
              <a:rPr lang="ru-RU" sz="9600" b="1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МЕБЕЛЬ</a:t>
            </a:r>
            <a:r>
              <a:rPr lang="ru-RU" sz="6600" dirty="0" smtClean="0">
                <a:solidFill>
                  <a:srgbClr val="FF0000"/>
                </a:solidFill>
                <a:latin typeface="Segoe Script" pitchFamily="34" charset="0"/>
                <a:cs typeface="Calibri" pitchFamily="34" charset="0"/>
              </a:rPr>
              <a:t>     </a:t>
            </a:r>
            <a:r>
              <a:rPr lang="ru-RU" sz="6600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34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troyinvest-perm.ru/upload/image/BSK/_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0"/>
            <a:ext cx="112631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827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88</TotalTime>
  <Words>22</Words>
  <Application>Microsoft Office PowerPoint</Application>
  <PresentationFormat>Экран (4:3)</PresentationFormat>
  <Paragraphs>8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</cp:revision>
  <dcterms:created xsi:type="dcterms:W3CDTF">2013-11-27T10:14:14Z</dcterms:created>
  <dcterms:modified xsi:type="dcterms:W3CDTF">2013-11-27T11:43:45Z</dcterms:modified>
</cp:coreProperties>
</file>