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1" r:id="rId4"/>
    <p:sldId id="257" r:id="rId5"/>
    <p:sldId id="267" r:id="rId6"/>
    <p:sldId id="263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80" r:id="rId15"/>
    <p:sldId id="283" r:id="rId16"/>
    <p:sldId id="276" r:id="rId17"/>
    <p:sldId id="265" r:id="rId18"/>
    <p:sldId id="264" r:id="rId19"/>
    <p:sldId id="290" r:id="rId20"/>
    <p:sldId id="288" r:id="rId21"/>
    <p:sldId id="287" r:id="rId22"/>
    <p:sldId id="286" r:id="rId23"/>
  </p:sldIdLst>
  <p:sldSz cx="9144000" cy="6858000" type="screen4x3"/>
  <p:notesSz cx="6858000" cy="9144000"/>
  <p:defaultTextStyle>
    <a:defPPr>
      <a:defRPr lang="ru-RU"/>
    </a:defPPr>
    <a:lvl1pPr marL="0" algn="l" defTabSz="9142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0" algn="l" defTabSz="9142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9" algn="l" defTabSz="9142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9" algn="l" defTabSz="9142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9" algn="l" defTabSz="9142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9" algn="l" defTabSz="9142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98" algn="l" defTabSz="9142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48" algn="l" defTabSz="9142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98" algn="l" defTabSz="9142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615" autoAdjust="0"/>
    <p:restoredTop sz="86377" autoAdjust="0"/>
  </p:normalViewPr>
  <p:slideViewPr>
    <p:cSldViewPr>
      <p:cViewPr varScale="1">
        <p:scale>
          <a:sx n="78" d="100"/>
          <a:sy n="78" d="100"/>
        </p:scale>
        <p:origin x="-6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7D458-FEEB-4474-9BDD-4E3E296A8EC3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702D9-480B-4818-88EC-F863BB06F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2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0" algn="l" defTabSz="9142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9" algn="l" defTabSz="9142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9" algn="l" defTabSz="9142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9" algn="l" defTabSz="9142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9" algn="l" defTabSz="9142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98" algn="l" defTabSz="9142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48" algn="l" defTabSz="9142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98" algn="l" defTabSz="9142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702D9-480B-4818-88EC-F863BB06F04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0" indent="0">
              <a:buNone/>
              <a:defRPr sz="2000" b="1"/>
            </a:lvl2pPr>
            <a:lvl3pPr marL="914299" indent="0">
              <a:buNone/>
              <a:defRPr sz="1800" b="1"/>
            </a:lvl3pPr>
            <a:lvl4pPr marL="1371449" indent="0">
              <a:buNone/>
              <a:defRPr sz="1600" b="1"/>
            </a:lvl4pPr>
            <a:lvl5pPr marL="1828599" indent="0">
              <a:buNone/>
              <a:defRPr sz="1600" b="1"/>
            </a:lvl5pPr>
            <a:lvl6pPr marL="2285749" indent="0">
              <a:buNone/>
              <a:defRPr sz="1600" b="1"/>
            </a:lvl6pPr>
            <a:lvl7pPr marL="2742898" indent="0">
              <a:buNone/>
              <a:defRPr sz="1600" b="1"/>
            </a:lvl7pPr>
            <a:lvl8pPr marL="3200048" indent="0">
              <a:buNone/>
              <a:defRPr sz="1600" b="1"/>
            </a:lvl8pPr>
            <a:lvl9pPr marL="365719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0" indent="0">
              <a:buNone/>
              <a:defRPr sz="2000" b="1"/>
            </a:lvl2pPr>
            <a:lvl3pPr marL="914299" indent="0">
              <a:buNone/>
              <a:defRPr sz="1800" b="1"/>
            </a:lvl3pPr>
            <a:lvl4pPr marL="1371449" indent="0">
              <a:buNone/>
              <a:defRPr sz="1600" b="1"/>
            </a:lvl4pPr>
            <a:lvl5pPr marL="1828599" indent="0">
              <a:buNone/>
              <a:defRPr sz="1600" b="1"/>
            </a:lvl5pPr>
            <a:lvl6pPr marL="2285749" indent="0">
              <a:buNone/>
              <a:defRPr sz="1600" b="1"/>
            </a:lvl6pPr>
            <a:lvl7pPr marL="2742898" indent="0">
              <a:buNone/>
              <a:defRPr sz="1600" b="1"/>
            </a:lvl7pPr>
            <a:lvl8pPr marL="3200048" indent="0">
              <a:buNone/>
              <a:defRPr sz="1600" b="1"/>
            </a:lvl8pPr>
            <a:lvl9pPr marL="365719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0" indent="0">
              <a:buNone/>
              <a:defRPr sz="1200"/>
            </a:lvl2pPr>
            <a:lvl3pPr marL="914299" indent="0">
              <a:buNone/>
              <a:defRPr sz="1000"/>
            </a:lvl3pPr>
            <a:lvl4pPr marL="1371449" indent="0">
              <a:buNone/>
              <a:defRPr sz="900"/>
            </a:lvl4pPr>
            <a:lvl5pPr marL="1828599" indent="0">
              <a:buNone/>
              <a:defRPr sz="900"/>
            </a:lvl5pPr>
            <a:lvl6pPr marL="2285749" indent="0">
              <a:buNone/>
              <a:defRPr sz="900"/>
            </a:lvl6pPr>
            <a:lvl7pPr marL="2742898" indent="0">
              <a:buNone/>
              <a:defRPr sz="900"/>
            </a:lvl7pPr>
            <a:lvl8pPr marL="3200048" indent="0">
              <a:buNone/>
              <a:defRPr sz="900"/>
            </a:lvl8pPr>
            <a:lvl9pPr marL="365719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0" indent="0">
              <a:buNone/>
              <a:defRPr sz="2800"/>
            </a:lvl2pPr>
            <a:lvl3pPr marL="914299" indent="0">
              <a:buNone/>
              <a:defRPr sz="2400"/>
            </a:lvl3pPr>
            <a:lvl4pPr marL="1371449" indent="0">
              <a:buNone/>
              <a:defRPr sz="2000"/>
            </a:lvl4pPr>
            <a:lvl5pPr marL="1828599" indent="0">
              <a:buNone/>
              <a:defRPr sz="2000"/>
            </a:lvl5pPr>
            <a:lvl6pPr marL="2285749" indent="0">
              <a:buNone/>
              <a:defRPr sz="2000"/>
            </a:lvl6pPr>
            <a:lvl7pPr marL="2742898" indent="0">
              <a:buNone/>
              <a:defRPr sz="2000"/>
            </a:lvl7pPr>
            <a:lvl8pPr marL="3200048" indent="0">
              <a:buNone/>
              <a:defRPr sz="2000"/>
            </a:lvl8pPr>
            <a:lvl9pPr marL="365719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0" indent="0">
              <a:buNone/>
              <a:defRPr sz="1200"/>
            </a:lvl2pPr>
            <a:lvl3pPr marL="914299" indent="0">
              <a:buNone/>
              <a:defRPr sz="1000"/>
            </a:lvl3pPr>
            <a:lvl4pPr marL="1371449" indent="0">
              <a:buNone/>
              <a:defRPr sz="900"/>
            </a:lvl4pPr>
            <a:lvl5pPr marL="1828599" indent="0">
              <a:buNone/>
              <a:defRPr sz="900"/>
            </a:lvl5pPr>
            <a:lvl6pPr marL="2285749" indent="0">
              <a:buNone/>
              <a:defRPr sz="900"/>
            </a:lvl6pPr>
            <a:lvl7pPr marL="2742898" indent="0">
              <a:buNone/>
              <a:defRPr sz="900"/>
            </a:lvl7pPr>
            <a:lvl8pPr marL="3200048" indent="0">
              <a:buNone/>
              <a:defRPr sz="900"/>
            </a:lvl8pPr>
            <a:lvl9pPr marL="365719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9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3" indent="-342863" algn="l" defTabSz="91429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8" indent="-285719" algn="l" defTabSz="91429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4" indent="-228575" algn="l" defTabSz="91429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4" indent="-228575" algn="l" defTabSz="91429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74" indent="-228575" algn="l" defTabSz="91429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24" indent="-228575" algn="l" defTabSz="9142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73" indent="-228575" algn="l" defTabSz="9142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23" indent="-228575" algn="l" defTabSz="9142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72" indent="-228575" algn="l" defTabSz="9142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0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9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9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9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9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8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8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8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img0.liveinternet.ru/images/attach/b/4/103/664/103664854_larg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0832"/>
            <a:ext cx="9144000" cy="69888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14546" y="2928935"/>
            <a:ext cx="4598226" cy="830987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30" tIns="45715" rIns="91430" bIns="45715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Самоподготовка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самоподготовки по русскому языку</a:t>
            </a:r>
            <a:endParaRPr lang="ru-RU" dirty="0"/>
          </a:p>
        </p:txBody>
      </p:sp>
      <p:pic>
        <p:nvPicPr>
          <p:cNvPr id="4" name="Picture 2" descr="http://ekb156nach.ucoz.ru/novaya_4/s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500174"/>
            <a:ext cx="80010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Внимательно прочитай задание.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Вспомни, на какое правило дано задание. Повтори это правило.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 Сначала прочитай задание, затем слова, вставь пропущенные буквы. Запиши на черновик.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Проверь,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правильно ли выполнено задание.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Перепиши в тетрадь. Проверь, если есть ошибки аккуратно исправь ее.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97" y="642918"/>
            <a:ext cx="84296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Памятка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по </a:t>
            </a:r>
            <a:r>
              <a:rPr lang="ru-RU" sz="3200" b="1" dirty="0" smtClean="0">
                <a:solidFill>
                  <a:srgbClr val="FF0000"/>
                </a:solidFill>
              </a:rPr>
              <a:t>выполнению задания по </a:t>
            </a:r>
            <a:r>
              <a:rPr lang="ru-RU" sz="3200" b="1" dirty="0" smtClean="0">
                <a:solidFill>
                  <a:srgbClr val="FF0000"/>
                </a:solidFill>
              </a:rPr>
              <a:t>русскому языку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Admin\Рабочий стол\террор коррупция пдд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857232"/>
            <a:ext cx="6131743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Имена существительные,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которые не изменяются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 падежам ,называются 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несклоняемыми.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Admin\Рабочий стол\террор коррупция пдд\06be3cocuk-oyunlari_555f6eb6a9e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85860"/>
            <a:ext cx="9143999" cy="5572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Активный перерыв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3"/>
            <a:ext cx="8229600" cy="598331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Documents and Settings\Admin\Рабочий стол\террор коррупция пдд\slaj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2500306"/>
            <a:ext cx="42130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ЕЧТНЕИ</a:t>
            </a:r>
            <a:endParaRPr lang="ru-RU" sz="8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Documents and Settings\Admin\Рабочий стол\террор коррупция пдд\2055641-3d1d48c43c646c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714356"/>
            <a:ext cx="45283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Чтение               стр.81-83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(читать и пересказывать)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1857364"/>
            <a:ext cx="764367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             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Речевая разминка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Мы будем разговаривать,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Мы будем выговаривать,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Так правильно и внятно,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Чтоб было все понятно.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Памятка по выполнению задания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C:\Documents and Settings\Admin\Рабочий стол\skola-260x3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6" y="1857364"/>
            <a:ext cx="64294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Ответь на поставленные вопросы.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Если , что-то не понятно спроси.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Внимательно прочитай биографию.</a:t>
            </a: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Перескажи прочитанное близко </a:t>
            </a:r>
          </a:p>
          <a:p>
            <a:pPr marL="342900" indent="-342900"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 тексту.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642918"/>
            <a:ext cx="735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Памятка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выполнению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задания по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чтению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Некрасов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Николай Алексеевич 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1821-1877</a:t>
            </a:r>
            <a:endParaRPr lang="ru-RU" sz="3600" dirty="0"/>
          </a:p>
        </p:txBody>
      </p:sp>
      <p:pic>
        <p:nvPicPr>
          <p:cNvPr id="6" name="Picture 2" descr="D:\РАБОТА школа 128\РАБОТА\наглядность\Литература\Некрасов Н.А\0002-001-Biografija-Nekrasov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18348" y="1600200"/>
            <a:ext cx="3107304" cy="4525963"/>
          </a:xfrm>
          <a:prstGeom prst="rect">
            <a:avLst/>
          </a:prstGeom>
          <a:noFill/>
          <a:ln w="63500">
            <a:solidFill>
              <a:schemeClr val="accent5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 descr="C:\Documents and Settings\Admin\Рабочий стол\террор коррупция пдд\2055641-3d1d48c43c646c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643182"/>
            <a:ext cx="10952402" cy="120032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Гимнастика  для глаз</a:t>
            </a:r>
            <a:endParaRPr lang="ru-RU" sz="7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Новая папка\Slide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145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14546" y="1000108"/>
            <a:ext cx="7504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                                             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Биология </a:t>
            </a:r>
            <a:r>
              <a:rPr lang="ru-RU" sz="2800" b="1" dirty="0" smtClean="0">
                <a:solidFill>
                  <a:srgbClr val="FF0000"/>
                </a:solidFill>
              </a:rPr>
              <a:t>   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стр.59-61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Admin\Рабочий стол\skola-260x3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Памятка по выполнению задания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857364"/>
            <a:ext cx="642942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Ответь на поставленные вопросы.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Если , что-то не понятно спроси.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Внимательно прочитай текст.</a:t>
            </a:r>
          </a:p>
          <a:p>
            <a:pPr marL="342900" indent="-342900"/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. Перескажи прочитанное близко </a:t>
            </a:r>
          </a:p>
          <a:p>
            <a:pPr marL="342900" indent="-342900"/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тексту. Ответь на вопросы после</a:t>
            </a:r>
          </a:p>
          <a:p>
            <a:pPr marL="342900" indent="-342900"/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                       параграфа.</a:t>
            </a:r>
          </a:p>
          <a:p>
            <a:pPr marL="342900" indent="-342900" algn="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500042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биологии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10" name="Picture 2" descr="http://ekb156nach.ucoz.ru/novaya_4/s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40577" y="928670"/>
            <a:ext cx="4467998" cy="64632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«</a:t>
            </a:r>
            <a:r>
              <a:rPr lang="ru-RU" sz="3600" b="1" dirty="0" smtClean="0">
                <a:solidFill>
                  <a:srgbClr val="7030A0"/>
                </a:solidFill>
              </a:rPr>
              <a:t>Цифровая таблица»</a:t>
            </a:r>
            <a:endParaRPr lang="ru-RU" sz="3600" b="1" dirty="0">
              <a:solidFill>
                <a:srgbClr val="7030A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524000" y="1571610"/>
          <a:ext cx="6762776" cy="4143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3488"/>
                <a:gridCol w="1428760"/>
                <a:gridCol w="1428760"/>
                <a:gridCol w="1428760"/>
                <a:gridCol w="1143008"/>
              </a:tblGrid>
              <a:tr h="828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30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40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28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3600" b="1" dirty="0" smtClean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?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en-US" sz="3600" b="1" dirty="0" smtClean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200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en-US" sz="3600" b="1" dirty="0" smtClean="0">
                          <a:latin typeface="Times New Roman"/>
                          <a:ea typeface="Times New Roman"/>
                        </a:rPr>
                        <a:t>00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500</a:t>
                      </a:r>
                      <a:endParaRPr lang="ru-RU" sz="3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>
                          <a:latin typeface="Times New Roman"/>
                          <a:ea typeface="Times New Roman"/>
                        </a:rPr>
                        <a:t>12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36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en-US" sz="36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en-US" sz="3600" b="1" dirty="0" smtClean="0">
                          <a:latin typeface="Times New Roman"/>
                          <a:ea typeface="Times New Roman"/>
                        </a:rPr>
                        <a:t>2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террор коррупция пдд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2143116"/>
            <a:ext cx="47863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Проверка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выполненных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заданий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«ОЦЕНИ СВОЮ РАБОТУ»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 </a:t>
            </a:r>
          </a:p>
          <a:p>
            <a:pPr algn="ctr">
              <a:buNone/>
            </a:pPr>
            <a:r>
              <a:rPr lang="ru-RU" b="1" dirty="0" smtClean="0"/>
              <a:t>- мне было легко,</a:t>
            </a:r>
          </a:p>
          <a:p>
            <a:pPr algn="ctr">
              <a:buNone/>
            </a:pPr>
            <a:r>
              <a:rPr lang="ru-RU" b="1" dirty="0" smtClean="0"/>
              <a:t>               трудностей я не испытывал.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2800" b="1" dirty="0" smtClean="0"/>
              <a:t>                 </a:t>
            </a:r>
            <a:r>
              <a:rPr lang="ru-RU" b="1" dirty="0" smtClean="0"/>
              <a:t>- я испытал   небольшие                                       затруднения.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-  я почувствовал, что </a:t>
            </a:r>
          </a:p>
          <a:p>
            <a:pPr algn="ctr">
              <a:buNone/>
            </a:pPr>
            <a:r>
              <a:rPr lang="ru-RU" b="1" dirty="0" smtClean="0"/>
              <a:t>было трудно.  </a:t>
            </a:r>
          </a:p>
          <a:p>
            <a:endParaRPr lang="ru-RU" dirty="0"/>
          </a:p>
        </p:txBody>
      </p:sp>
      <p:pic>
        <p:nvPicPr>
          <p:cNvPr id="5" name="Рисунок 4" descr="http://www.aquagas.by/images/smile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857364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psibook.com/static/img/e/128%20(11)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214686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stockers.ru/linked/paras/small/illustrator_tutorial/5/smiley_2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643446"/>
            <a:ext cx="200026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solnyishko-0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0"/>
            <a:ext cx="10191750" cy="66675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Спасибо за работу !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ds03.infourok.ru/uploads/ex/1247/000394b6-83d89a63/img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57422" y="500043"/>
            <a:ext cx="3538577" cy="76943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 ноября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628" y="1000109"/>
            <a:ext cx="184710" cy="64632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1571612"/>
            <a:ext cx="6517149" cy="64632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ru-RU" sz="3600" b="1" u="sng" dirty="0" smtClean="0">
                <a:solidFill>
                  <a:schemeClr val="accent1">
                    <a:lumMod val="75000"/>
                  </a:schemeClr>
                </a:solidFill>
              </a:rPr>
              <a:t>Математика             стр.65 №177</a:t>
            </a:r>
            <a:endParaRPr lang="ru-RU" sz="36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48" y="2428868"/>
            <a:ext cx="7172905" cy="64632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ru-RU" sz="3600" b="1" u="sng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Русский язык            стр.73 упр.103</a:t>
            </a:r>
            <a:endParaRPr lang="ru-RU" sz="3600" b="1" u="sng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7224" y="3286124"/>
            <a:ext cx="6128837" cy="64632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ru-RU" sz="3600" b="1" u="sng" dirty="0" smtClean="0">
                <a:solidFill>
                  <a:schemeClr val="accent1">
                    <a:lumMod val="75000"/>
                  </a:schemeClr>
                </a:solidFill>
              </a:rPr>
              <a:t>Чтение                       стр.81- 83</a:t>
            </a:r>
            <a:endParaRPr lang="ru-RU" sz="36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662" y="4357694"/>
            <a:ext cx="5776048" cy="646321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ru-RU" sz="3600" b="1" u="sng" dirty="0" smtClean="0">
                <a:solidFill>
                  <a:schemeClr val="accent1">
                    <a:lumMod val="75000"/>
                  </a:schemeClr>
                </a:solidFill>
              </a:rPr>
              <a:t>Биология                стр.59- 61</a:t>
            </a:r>
            <a:endParaRPr lang="ru-RU" sz="36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500175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matematika-fon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-250548" y="3071810"/>
            <a:ext cx="7461531" cy="120032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7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4643446"/>
            <a:ext cx="2255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Стр.65 № 177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nachalo4ka.ru/wp-content/uploads/2014/07/SHkolnyiy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428868"/>
            <a:ext cx="636283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1.Одно яйцо варится 4 минуты.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Сколько времени надо варить 5 яиц ?</a:t>
            </a:r>
          </a:p>
          <a:p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571604" y="3429000"/>
            <a:ext cx="6014660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2.Прошло 3 дня после воскресенья,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какой наступил день?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71604" y="4643446"/>
            <a:ext cx="4373633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Если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сьесть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одну сливу,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что останется?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самоподготовки по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математике</a:t>
            </a:r>
            <a:endParaRPr lang="ru-RU" dirty="0"/>
          </a:p>
        </p:txBody>
      </p:sp>
      <p:pic>
        <p:nvPicPr>
          <p:cNvPr id="19" name="Picture 2" descr="http://ekb156nach.ucoz.ru/novaya_4/s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0" y="2000240"/>
            <a:ext cx="140497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1.Открой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учебник и тетрадь на нужной странице.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Повтори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пройденное правило.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2.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Посмотри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решались примеры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классе.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3.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Внимательно прочитай примеры.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4.Реши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их на черновик. Проверь правильно ли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выполнено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5.Запиши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рабочую тетрадь. Проверь, если нашел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ошибку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аккуратно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зачеркни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сверху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напиши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правильное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число.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785794"/>
            <a:ext cx="73971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                            </a:t>
            </a:r>
            <a:r>
              <a:rPr lang="ru-RU" sz="3200" b="1" dirty="0" smtClean="0">
                <a:solidFill>
                  <a:srgbClr val="FF0000"/>
                </a:solidFill>
              </a:rPr>
              <a:t>Памятка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по выполнению задания по математике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\Рабочий стол\Новая папка\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Admin\Рабочий стол\террор коррупция пдд\1454444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ds03.infourok.ru/uploads/ex/1247/000394b6-83d89a63/img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14480" y="1142984"/>
            <a:ext cx="68563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Русский язык                            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стр.73 упр.103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</TotalTime>
  <Words>405</Words>
  <PresentationFormat>Экран (4:3)</PresentationFormat>
  <Paragraphs>114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Правила самоподготовки по математике</vt:lpstr>
      <vt:lpstr>Слайд 7</vt:lpstr>
      <vt:lpstr>Слайд 8</vt:lpstr>
      <vt:lpstr>Слайд 9</vt:lpstr>
      <vt:lpstr>Правила самоподготовки по русскому языку</vt:lpstr>
      <vt:lpstr>Слайд 11</vt:lpstr>
      <vt:lpstr>Активный перерыв</vt:lpstr>
      <vt:lpstr>Слайд 13</vt:lpstr>
      <vt:lpstr>Слайд 14</vt:lpstr>
      <vt:lpstr>Памятка по выполнению задания</vt:lpstr>
      <vt:lpstr> Некрасов Николай Алексеевич  1821-1877</vt:lpstr>
      <vt:lpstr>Слайд 17</vt:lpstr>
      <vt:lpstr>Слайд 18</vt:lpstr>
      <vt:lpstr>Памятка по выполнению задания</vt:lpstr>
      <vt:lpstr>Слайд 20</vt:lpstr>
      <vt:lpstr>«ОЦЕНИ СВОЮ РАБОТУ»</vt:lpstr>
      <vt:lpstr>Спасибо за работу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52</cp:revision>
  <dcterms:modified xsi:type="dcterms:W3CDTF">2017-11-04T10:19:13Z</dcterms:modified>
</cp:coreProperties>
</file>