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4" r:id="rId10"/>
    <p:sldId id="265" r:id="rId11"/>
    <p:sldId id="266" r:id="rId12"/>
    <p:sldId id="268" r:id="rId13"/>
    <p:sldId id="269" r:id="rId14"/>
    <p:sldId id="281" r:id="rId15"/>
    <p:sldId id="282" r:id="rId16"/>
    <p:sldId id="273" r:id="rId17"/>
    <p:sldId id="272" r:id="rId18"/>
    <p:sldId id="274" r:id="rId19"/>
    <p:sldId id="275" r:id="rId20"/>
    <p:sldId id="276" r:id="rId21"/>
    <p:sldId id="277" r:id="rId22"/>
    <p:sldId id="278" r:id="rId23"/>
    <p:sldId id="284" r:id="rId24"/>
    <p:sldId id="279" r:id="rId25"/>
    <p:sldId id="280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3300"/>
    <a:srgbClr val="660066"/>
    <a:srgbClr val="000066"/>
    <a:srgbClr val="FF0066"/>
    <a:srgbClr val="663300"/>
    <a:srgbClr val="660033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1142" autoAdjust="0"/>
  </p:normalViewPr>
  <p:slideViewPr>
    <p:cSldViewPr>
      <p:cViewPr varScale="1">
        <p:scale>
          <a:sx n="67" d="100"/>
          <a:sy n="67" d="100"/>
        </p:scale>
        <p:origin x="-60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0EB29-4526-4E70-920B-004C2E96546C}" type="datetimeFigureOut">
              <a:rPr lang="ru-RU" smtClean="0"/>
              <a:pPr/>
              <a:t>26.10.2016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C3101-E476-47A1-B4FB-AE57E4EA0B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0EB29-4526-4E70-920B-004C2E96546C}" type="datetimeFigureOut">
              <a:rPr lang="ru-RU" smtClean="0"/>
              <a:pPr/>
              <a:t>26.10.2016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C3101-E476-47A1-B4FB-AE57E4EA0B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0EB29-4526-4E70-920B-004C2E96546C}" type="datetimeFigureOut">
              <a:rPr lang="ru-RU" smtClean="0"/>
              <a:pPr/>
              <a:t>26.10.2016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C3101-E476-47A1-B4FB-AE57E4EA0B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0EB29-4526-4E70-920B-004C2E96546C}" type="datetimeFigureOut">
              <a:rPr lang="ru-RU" smtClean="0"/>
              <a:pPr/>
              <a:t>26.10.2016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C3101-E476-47A1-B4FB-AE57E4EA0B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0EB29-4526-4E70-920B-004C2E96546C}" type="datetimeFigureOut">
              <a:rPr lang="ru-RU" smtClean="0"/>
              <a:pPr/>
              <a:t>26.10.2016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C3101-E476-47A1-B4FB-AE57E4EA0B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0EB29-4526-4E70-920B-004C2E96546C}" type="datetimeFigureOut">
              <a:rPr lang="ru-RU" smtClean="0"/>
              <a:pPr/>
              <a:t>26.10.2016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C3101-E476-47A1-B4FB-AE57E4EA0B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0EB29-4526-4E70-920B-004C2E96546C}" type="datetimeFigureOut">
              <a:rPr lang="ru-RU" smtClean="0"/>
              <a:pPr/>
              <a:t>26.10.2016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C3101-E476-47A1-B4FB-AE57E4EA0B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0EB29-4526-4E70-920B-004C2E96546C}" type="datetimeFigureOut">
              <a:rPr lang="ru-RU" smtClean="0"/>
              <a:pPr/>
              <a:t>26.10.2016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C3101-E476-47A1-B4FB-AE57E4EA0B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0EB29-4526-4E70-920B-004C2E96546C}" type="datetimeFigureOut">
              <a:rPr lang="ru-RU" smtClean="0"/>
              <a:pPr/>
              <a:t>26.10.2016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C3101-E476-47A1-B4FB-AE57E4EA0B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0EB29-4526-4E70-920B-004C2E96546C}" type="datetimeFigureOut">
              <a:rPr lang="ru-RU" smtClean="0"/>
              <a:pPr/>
              <a:t>26.10.2016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C3101-E476-47A1-B4FB-AE57E4EA0B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0EB29-4526-4E70-920B-004C2E96546C}" type="datetimeFigureOut">
              <a:rPr lang="ru-RU" smtClean="0"/>
              <a:pPr/>
              <a:t>26.10.2016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C3101-E476-47A1-B4FB-AE57E4EA0B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60EB29-4526-4E70-920B-004C2E96546C}" type="datetimeFigureOut">
              <a:rPr lang="ru-RU" smtClean="0"/>
              <a:pPr/>
              <a:t>26.10.2016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1C3101-E476-47A1-B4FB-AE57E4EA0B7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евросеть\Desktop\fe7518f8621a9388b7aa99c99da3d69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051720" y="1484784"/>
            <a:ext cx="49685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 4 КЛАССЕ </a:t>
            </a:r>
            <a:endParaRPr lang="ru-RU" sz="4000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евросеть\Desktop\a251edbc072ad7ef7601eb3e346db4b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60648"/>
            <a:ext cx="9144000" cy="65973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евросеть\Desktop\8ca00cdf90767c083b22abb0cc92186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евросеть\Desktop\school-supplies-vector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483768" y="1412776"/>
            <a:ext cx="468052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Стр.55,</a:t>
            </a:r>
          </a:p>
          <a:p>
            <a:pPr algn="ctr"/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№32   </a:t>
            </a:r>
            <a:endParaRPr lang="ru-RU" sz="7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евросеть\Desktop\шаблон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95536" y="692696"/>
            <a:ext cx="8280920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8000" b="1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ФИЗМИНУТКА</a:t>
            </a:r>
            <a:r>
              <a:rPr lang="ru-RU" sz="7200" b="1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endParaRPr lang="ru-RU" sz="7200" b="1" dirty="0" smtClean="0">
              <a:solidFill>
                <a:srgbClr val="66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7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Проводит : АБАЛМАСОВА ЕЛЕНА</a:t>
            </a:r>
            <a:r>
              <a:rPr lang="ru-RU" sz="7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7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евросеть\Desktop\6b3ba182dbca84deb872f36962b9af3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3564608"/>
            <a:ext cx="4218125" cy="3284984"/>
          </a:xfrm>
          <a:prstGeom prst="rect">
            <a:avLst/>
          </a:prstGeom>
          <a:noFill/>
        </p:spPr>
      </p:pic>
      <p:pic>
        <p:nvPicPr>
          <p:cNvPr id="1028" name="Picture 4" descr="C:\Users\евросеть\Desktop\i (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-603448"/>
            <a:ext cx="4650173" cy="4176464"/>
          </a:xfrm>
          <a:prstGeom prst="rect">
            <a:avLst/>
          </a:prstGeom>
          <a:noFill/>
        </p:spPr>
      </p:pic>
      <p:pic>
        <p:nvPicPr>
          <p:cNvPr id="1029" name="Picture 5" descr="C:\Users\евросеть\Desktop\f2f8a5f7f778f83cfe23d3bf6f13849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132856"/>
            <a:ext cx="5364088" cy="2304256"/>
          </a:xfrm>
          <a:prstGeom prst="rect">
            <a:avLst/>
          </a:prstGeom>
          <a:noFill/>
        </p:spPr>
      </p:pic>
      <p:pic>
        <p:nvPicPr>
          <p:cNvPr id="1030" name="Picture 6" descr="C:\Users\евросеть\Desktop\03698432750515e6ea0581f319c1f24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814" y="4221087"/>
            <a:ext cx="5545298" cy="2448273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043608" y="2564904"/>
            <a:ext cx="3528392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20999999" lon="0" rev="900000"/>
              </a:camera>
              <a:lightRig rig="threePt" dir="t"/>
            </a:scene3d>
          </a:bodyPr>
          <a:lstStyle/>
          <a:p>
            <a:pPr algn="ctr"/>
            <a:r>
              <a:rPr lang="ru-RU" sz="8000" dirty="0" err="1" smtClean="0">
                <a:latin typeface="Times New Roman" pitchFamily="18" charset="0"/>
                <a:cs typeface="Times New Roman" pitchFamily="18" charset="0"/>
              </a:rPr>
              <a:t>Бер_г</a:t>
            </a:r>
            <a:endParaRPr lang="ru-RU" sz="8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580112" y="620689"/>
            <a:ext cx="3960440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3600000"/>
              </a:camera>
              <a:lightRig rig="threePt" dir="t"/>
            </a:scene3d>
          </a:bodyPr>
          <a:lstStyle/>
          <a:p>
            <a:r>
              <a:rPr lang="ru-RU" sz="8000" dirty="0" err="1" smtClean="0">
                <a:latin typeface="Times New Roman" pitchFamily="18" charset="0"/>
                <a:cs typeface="Times New Roman" pitchFamily="18" charset="0"/>
              </a:rPr>
              <a:t>Пр_мер</a:t>
            </a:r>
            <a:endParaRPr lang="ru-RU" sz="8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401414" y="4075200"/>
            <a:ext cx="4095725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19499999"/>
              </a:camera>
              <a:lightRig rig="threePt" dir="t"/>
            </a:scene3d>
          </a:bodyPr>
          <a:lstStyle/>
          <a:p>
            <a:r>
              <a:rPr lang="ru-RU" sz="8000" dirty="0" err="1" smtClean="0">
                <a:latin typeface="Times New Roman" pitchFamily="18" charset="0"/>
                <a:cs typeface="Times New Roman" pitchFamily="18" charset="0"/>
              </a:rPr>
              <a:t>Ч_л_век</a:t>
            </a:r>
            <a:endParaRPr lang="ru-RU" sz="8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840" y="4697194"/>
            <a:ext cx="4320480" cy="1323439"/>
          </a:xfrm>
          <a:prstGeom prst="rect">
            <a:avLst/>
          </a:prstGeom>
          <a:noFill/>
        </p:spPr>
        <p:txBody>
          <a:bodyPr vert="horz" wrap="square" rtlCol="0" anchor="t" anchorCtr="0">
            <a:spAutoFit/>
            <a:scene3d>
              <a:camera prst="orthographicFront">
                <a:rot lat="0" lon="0" rev="1800000"/>
              </a:camera>
              <a:lightRig rig="threePt" dir="t"/>
            </a:scene3d>
          </a:bodyPr>
          <a:lstStyle/>
          <a:p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dirty="0" err="1" smtClean="0">
                <a:latin typeface="Times New Roman" pitchFamily="18" charset="0"/>
                <a:cs typeface="Times New Roman" pitchFamily="18" charset="0"/>
              </a:rPr>
              <a:t>К_рабль</a:t>
            </a:r>
            <a:endParaRPr lang="ru-RU" sz="8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евросеть\Desktop\белка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1" y="-603448"/>
            <a:ext cx="5364089" cy="31683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211960" y="-819472"/>
            <a:ext cx="3744416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endParaRPr lang="ru-RU" sz="72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Arial" pitchFamily="34" charset="0"/>
              <a:buChar char="•"/>
            </a:pPr>
            <a:endParaRPr lang="ru-RU" sz="72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Arial" pitchFamily="34" charset="0"/>
              <a:buChar char="•"/>
            </a:pPr>
            <a:endParaRPr lang="ru-RU" sz="72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Arial" pitchFamily="34" charset="0"/>
              <a:buChar char="•"/>
            </a:pPr>
            <a:endParaRPr lang="ru-RU" sz="72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Arial" pitchFamily="34" charset="0"/>
              <a:buChar char="•"/>
            </a:pPr>
            <a:endParaRPr lang="ru-RU" sz="72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/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4099" name="Picture 3" descr="C:\Users\евросеть\Desktop\слов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101408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-828600" y="-315416"/>
            <a:ext cx="1123324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Словарные слова</a:t>
            </a:r>
            <a:endParaRPr lang="ru-RU" sz="8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07904" y="1340768"/>
            <a:ext cx="4608512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Бер</a:t>
            </a:r>
            <a:r>
              <a:rPr lang="ru-RU" sz="8800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г</a:t>
            </a:r>
          </a:p>
          <a:p>
            <a:pPr>
              <a:buFont typeface="Arial" pitchFamily="34" charset="0"/>
              <a:buChar char="•"/>
            </a:pPr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Пр</a:t>
            </a:r>
            <a:r>
              <a:rPr lang="ru-RU" sz="8800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мер</a:t>
            </a:r>
          </a:p>
          <a:p>
            <a:pPr>
              <a:buFont typeface="Arial" pitchFamily="34" charset="0"/>
              <a:buChar char="•"/>
            </a:pPr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8800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рабль</a:t>
            </a:r>
          </a:p>
          <a:p>
            <a:pPr>
              <a:buFont typeface="Arial" pitchFamily="34" charset="0"/>
              <a:buChar char="•"/>
            </a:pPr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Ч</a:t>
            </a:r>
            <a:r>
              <a:rPr lang="ru-RU" sz="8800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ru-RU" sz="8800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век</a:t>
            </a:r>
            <a:endParaRPr lang="ru-RU" sz="8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евросеть\Desktop\1372780764_buz0rcb23lqvdc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 rot="10800000" flipV="1">
            <a:off x="0" y="5927639"/>
            <a:ext cx="88924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ПАЛЬЧИКОВЫЕ ИГРЫ</a:t>
            </a:r>
            <a:endParaRPr lang="ru-RU" sz="4400" b="1" dirty="0">
              <a:solidFill>
                <a:srgbClr val="00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евросеть\Desktop\0002-002-Russkij-jazy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0" y="620688"/>
            <a:ext cx="9144001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4400" b="1" dirty="0" smtClean="0">
              <a:solidFill>
                <a:srgbClr val="00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72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Стр.57       ,        упр</a:t>
            </a:r>
            <a:r>
              <a:rPr lang="ru-RU" sz="66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.45</a:t>
            </a: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                     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евросеть\Desktop\peremen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евросеть\Desktop\img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евросеть\Desktop\работа\картинки\0d2c60829dcb506748e8091d03ea80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2536" y="0"/>
            <a:ext cx="9396536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евросеть\Desktop\chit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0" y="1052736"/>
            <a:ext cx="889248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Стр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40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endParaRPr lang="ru-RU" sz="7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евросеть\Desktop\размин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43608" y="692696"/>
            <a:ext cx="7206460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72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sz="72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sz="72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sz="72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7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8000" b="1" dirty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3" name="Picture 3" descr="C:\Users\евросеть\Desktop\белка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40768"/>
            <a:ext cx="9144000" cy="5832648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539552" y="476672"/>
            <a:ext cx="799288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СПАСИБО !!!</a:t>
            </a:r>
            <a:endParaRPr lang="ru-RU" sz="8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евросеть\Desktop\белочка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C:\Users\евросеть\Desktop\осень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85750" y="-228600"/>
            <a:ext cx="9715500" cy="73152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-1476672" y="5013176"/>
            <a:ext cx="121693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АМРОДЛНОХДКЦИЫ</a:t>
            </a:r>
            <a:endParaRPr lang="ru-RU" sz="66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евросеть\Desktop\белка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0"/>
            <a:ext cx="709228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-612576" y="1772816"/>
            <a:ext cx="5832648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2700000"/>
              </a:camera>
              <a:lightRig rig="threePt" dir="t"/>
            </a:scene3d>
          </a:bodyPr>
          <a:lstStyle/>
          <a:p>
            <a:r>
              <a:rPr lang="ru-RU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МОЛОДЦЫ</a:t>
            </a:r>
            <a:endParaRPr lang="ru-RU" sz="6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евросеть\Desktop\осень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85750" y="-228600"/>
            <a:ext cx="9715500" cy="73152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39552" y="-243408"/>
            <a:ext cx="8856984" cy="9384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БЕРЕЖЛИВА И ИГРИВА.</a:t>
            </a:r>
          </a:p>
          <a:p>
            <a:pPr algn="ctr"/>
            <a:r>
              <a:rPr lang="ru-RU" sz="60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ЕГОЗА.ЛОВКА НА ДИВО</a:t>
            </a:r>
          </a:p>
          <a:p>
            <a:pPr algn="ctr"/>
            <a:r>
              <a:rPr lang="ru-RU" sz="60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КЛАССНО МОЖЕТ ВСКАЧЬ БЕЖАТЬ.</a:t>
            </a:r>
          </a:p>
          <a:p>
            <a:pPr algn="ctr"/>
            <a:r>
              <a:rPr lang="ru-RU" sz="60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АС ОРЕХИ РАЗГРЫЗАТЬ.</a:t>
            </a:r>
          </a:p>
          <a:p>
            <a:pPr algn="ctr"/>
            <a:endParaRPr lang="ru-RU" sz="5400" b="1" dirty="0" smtClean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5400" b="1" dirty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1268760"/>
            <a:ext cx="8640961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5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5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5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5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5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3" descr="C:\Users\евросеть\Desktop\белочка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95736" y="1844824"/>
            <a:ext cx="45720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Быть должны всегда в порядке: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Ручки, книжки и тетрадки.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А девиз у нас такой: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«Все, что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ндо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, - под рукой!»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евросеть\Desktop\работа\картинки\0_7b620_ad656972_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51520" y="1700808"/>
            <a:ext cx="8568952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Быть должны всегда в порядке:</a:t>
            </a:r>
            <a:br>
              <a:rPr lang="ru-RU" sz="5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Ручки, книжки и тетрадки.</a:t>
            </a:r>
            <a:br>
              <a:rPr lang="ru-RU" sz="5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 девиз у нас такой:</a:t>
            </a:r>
            <a:br>
              <a:rPr lang="ru-RU" sz="5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«Все, что надо, - под рукой!»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0"/>
            <a:ext cx="457200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4800" b="1" dirty="0" smtClean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8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ИНТЕРЕСНО:,</a:t>
            </a:r>
          </a:p>
          <a:p>
            <a:pPr algn="ctr"/>
            <a:r>
              <a:rPr lang="ru-RU" sz="5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А ЧТО ВЫ </a:t>
            </a:r>
          </a:p>
          <a:p>
            <a:pPr algn="ctr"/>
            <a:r>
              <a:rPr lang="ru-RU" sz="5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СЕЙЧАС </a:t>
            </a:r>
          </a:p>
          <a:p>
            <a:pPr algn="ctr"/>
            <a:r>
              <a:rPr lang="ru-RU" sz="5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БУДЕТЕ ДЕЛАТЬ?</a:t>
            </a:r>
            <a:endParaRPr lang="ru-RU" sz="5400" b="1" dirty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C:\Users\евросеть\Desktop\белочка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960" y="0"/>
            <a:ext cx="4932039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евросеть\Desktop\hello_html_56e62dc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евросеть\Desktop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C:\Users\евросеть\Desktop\работа\Новая папка (2)\20161005_1745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3" descr="C:\Users\евросеть\Desktop\479495a39aed4dda2c5c5323870e272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3851920" cy="22048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354</TotalTime>
  <Words>74</Words>
  <Application>Microsoft Office PowerPoint</Application>
  <PresentationFormat>Экран (4:3)</PresentationFormat>
  <Paragraphs>53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</vt:vector>
  </TitlesOfParts>
  <Company>Krokoz™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артиллерия</dc:creator>
  <cp:lastModifiedBy>Администратор</cp:lastModifiedBy>
  <cp:revision>58</cp:revision>
  <dcterms:created xsi:type="dcterms:W3CDTF">2016-10-14T10:39:30Z</dcterms:created>
  <dcterms:modified xsi:type="dcterms:W3CDTF">2016-10-26T09:03:55Z</dcterms:modified>
</cp:coreProperties>
</file>